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19-Oct-18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85421"/>
            <a:ext cx="12192000" cy="3652005"/>
          </a:xfrm>
        </p:spPr>
        <p:txBody>
          <a:bodyPr>
            <a:noAutofit/>
          </a:bodyPr>
          <a:lstStyle/>
          <a:p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183. NI KHAT</a:t>
            </a:r>
            <a:b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4400" dirty="0"/>
              <a:t>One Day!</a:t>
            </a:r>
          </a:p>
          <a:p>
            <a:r>
              <a:rPr lang="en-US" sz="4400" dirty="0"/>
              <a:t>J. Wilbur Chapman, 1859-1918</a:t>
            </a:r>
          </a:p>
          <a:p>
            <a:r>
              <a:rPr lang="en-US" sz="4400" dirty="0" err="1"/>
              <a:t>Doh</a:t>
            </a:r>
            <a:r>
              <a:rPr lang="en-US" sz="4400" dirty="0"/>
              <a:t> is Db</a:t>
            </a:r>
          </a:p>
          <a:p>
            <a:endParaRPr lang="en-US" sz="6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dim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napi’n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Kivui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kahto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kilhcip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khailum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ah Amah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tawlnga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in,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Lam-et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Pa. </a:t>
            </a: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vangkhakna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tukkhia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gawpin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it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Angtan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277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183. NI KHAT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2018-10-19T14:38:04Z</dcterms:modified>
</cp:coreProperties>
</file>